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63" r:id="rId2"/>
    <p:sldId id="256" r:id="rId3"/>
    <p:sldId id="264" r:id="rId4"/>
    <p:sldId id="258" r:id="rId5"/>
    <p:sldId id="259" r:id="rId6"/>
    <p:sldId id="260" r:id="rId7"/>
    <p:sldId id="265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2" d="100"/>
          <a:sy n="92" d="100"/>
        </p:scale>
        <p:origin x="-1186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8F344C-3861-456F-9A2B-8B2B1B2BA494}" type="datetimeFigureOut">
              <a:rPr lang="en-US" smtClean="0"/>
              <a:t>02/03/2024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E82514-751D-4DE5-A5DF-D57CADF87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557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82514-751D-4DE5-A5DF-D57CADF87C2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317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02/03/2024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894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02/03/2024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24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02/03/2024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826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02/03/2024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983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02/03/2024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40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02/03/2024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664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02/03/2024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104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02/03/2024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534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02/03/2024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207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02/03/2024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414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02/03/2024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961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8D0F6-9C44-4CCA-8723-B3AF310834CF}" type="datetimeFigureOut">
              <a:rPr lang="en-US" smtClean="0"/>
              <a:pPr/>
              <a:t>02/03/2024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904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Guidelines:-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below given slides are for your reference.</a:t>
            </a:r>
          </a:p>
          <a:p>
            <a:r>
              <a:rPr lang="en-US" dirty="0"/>
              <a:t>Follow this template for your presentation.</a:t>
            </a:r>
          </a:p>
          <a:p>
            <a:r>
              <a:rPr lang="en-US" dirty="0"/>
              <a:t>Make the slides based on your given time limit (10-15 minutes).</a:t>
            </a:r>
          </a:p>
          <a:p>
            <a:r>
              <a:rPr lang="en-US" dirty="0"/>
              <a:t> To make the slides more attractive do add more images than the sentences.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Research Article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1)Author and Coauthor name.</a:t>
            </a:r>
          </a:p>
          <a:p>
            <a:r>
              <a:rPr lang="en-US" dirty="0"/>
              <a:t>2)Guide name.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" y="6400800"/>
            <a:ext cx="6629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ICSTEM </a:t>
            </a:r>
            <a:r>
              <a:rPr lang="en-IN" dirty="0" smtClean="0"/>
              <a:t>24, </a:t>
            </a:r>
            <a:r>
              <a:rPr lang="en-IN" dirty="0"/>
              <a:t>Jansons Institute of Technology, Coimbatore, India</a:t>
            </a:r>
            <a:r>
              <a:rPr lang="en-US" dirty="0"/>
              <a:t>.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="" xmlns:a16="http://schemas.microsoft.com/office/drawing/2014/main" id="{B01F7418-BAA9-F2E4-2F9C-69249AC43C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8324" y="24618"/>
            <a:ext cx="2032782" cy="2032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25591"/>
            <a:ext cx="2568218" cy="81541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Biography:-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" y="6400800"/>
            <a:ext cx="67056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ICSTEM </a:t>
            </a:r>
            <a:r>
              <a:rPr lang="en-IN" dirty="0" smtClean="0"/>
              <a:t>24, </a:t>
            </a:r>
            <a:r>
              <a:rPr lang="en-IN" dirty="0"/>
              <a:t>Jansons Institute of Technology, Coimbatore, India</a:t>
            </a:r>
            <a:r>
              <a:rPr lang="en-US" dirty="0"/>
              <a:t>.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0CC47D07-AFAF-2BFE-9A82-F4B73EF448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60385"/>
            <a:ext cx="1394449" cy="1394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25591"/>
            <a:ext cx="2568218" cy="81541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762000"/>
          </a:xfrm>
        </p:spPr>
        <p:txBody>
          <a:bodyPr/>
          <a:lstStyle/>
          <a:p>
            <a:r>
              <a:rPr lang="en-US" dirty="0"/>
              <a:t>Abstract:-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599" y="6412468"/>
            <a:ext cx="8709649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ICSTEM </a:t>
            </a:r>
            <a:r>
              <a:rPr lang="en-IN" dirty="0" smtClean="0"/>
              <a:t>24, </a:t>
            </a:r>
            <a:r>
              <a:rPr lang="en-IN" dirty="0"/>
              <a:t>Jansons Institute of Technology, Coimbatore, India</a:t>
            </a:r>
            <a:r>
              <a:rPr lang="en-US" dirty="0"/>
              <a:t>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2406AFE-D81E-341C-2C7A-C4EB56D380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60385"/>
            <a:ext cx="1394449" cy="1394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25591"/>
            <a:ext cx="2568218" cy="81541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1495865"/>
            <a:ext cx="8001000" cy="990600"/>
          </a:xfrm>
        </p:spPr>
        <p:txBody>
          <a:bodyPr/>
          <a:lstStyle/>
          <a:p>
            <a:r>
              <a:rPr lang="en-US" dirty="0"/>
              <a:t>Description:-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05000" y="6412468"/>
            <a:ext cx="6629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ICSTEM </a:t>
            </a:r>
            <a:r>
              <a:rPr lang="en-IN" dirty="0" smtClean="0"/>
              <a:t>24, </a:t>
            </a:r>
            <a:r>
              <a:rPr lang="en-IN" dirty="0"/>
              <a:t>Jansons Institute of Technology, Coimbatore, India</a:t>
            </a:r>
            <a:r>
              <a:rPr lang="en-US" dirty="0"/>
              <a:t>.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EBD0AF2B-730B-3D45-BECC-FA5E3355FD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60385"/>
            <a:ext cx="1394449" cy="1394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25591"/>
            <a:ext cx="2568218" cy="81541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43200" y="1447800"/>
            <a:ext cx="3124200" cy="457200"/>
          </a:xfrm>
        </p:spPr>
        <p:txBody>
          <a:bodyPr>
            <a:normAutofit fontScale="90000"/>
          </a:bodyPr>
          <a:lstStyle/>
          <a:p>
            <a:r>
              <a:rPr lang="en-US" dirty="0"/>
              <a:t>Conclusion: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6412468"/>
            <a:ext cx="91440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ICSTEM </a:t>
            </a:r>
            <a:r>
              <a:rPr lang="en-IN" dirty="0" smtClean="0"/>
              <a:t>24, </a:t>
            </a:r>
            <a:r>
              <a:rPr lang="en-IN" dirty="0"/>
              <a:t>Jansons Institute of Technology, Coimbatore, India</a:t>
            </a:r>
            <a:endParaRPr lang="en-US" dirty="0"/>
          </a:p>
        </p:txBody>
      </p:sp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95692A02-EABD-862E-C94E-8B82299F68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60385"/>
            <a:ext cx="1394449" cy="1394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25591"/>
            <a:ext cx="2568218" cy="81541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63962"/>
          </a:xfrm>
        </p:spPr>
        <p:txBody>
          <a:bodyPr/>
          <a:lstStyle/>
          <a:p>
            <a:r>
              <a:rPr lang="en-US" dirty="0"/>
              <a:t>Appendix: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412468"/>
            <a:ext cx="91440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ICSTEM </a:t>
            </a:r>
            <a:r>
              <a:rPr lang="en-IN" dirty="0" smtClean="0"/>
              <a:t>24, </a:t>
            </a:r>
            <a:r>
              <a:rPr lang="en-IN" dirty="0"/>
              <a:t>Jansons Institute of Technology, Coimbatore, India</a:t>
            </a:r>
            <a:r>
              <a:rPr lang="en-US" dirty="0"/>
              <a:t>.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5EE71062-7BD2-ED4F-64A9-5F0771741E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60385"/>
            <a:ext cx="1394449" cy="1394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25591"/>
            <a:ext cx="2568218" cy="81541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/>
              <a:t>Thanking you…!!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67000"/>
            <a:ext cx="6629400" cy="12192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All The Best for </a:t>
            </a:r>
          </a:p>
          <a:p>
            <a:pPr algn="ctr">
              <a:buNone/>
            </a:pPr>
            <a:r>
              <a:rPr lang="en-US" sz="3200" b="1" dirty="0"/>
              <a:t>                     the best in you…!!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4498" y="6400800"/>
            <a:ext cx="855050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ICSTEM </a:t>
            </a:r>
            <a:r>
              <a:rPr lang="en-IN" dirty="0" smtClean="0"/>
              <a:t>24, </a:t>
            </a:r>
            <a:r>
              <a:rPr lang="en-IN" dirty="0"/>
              <a:t>Jansons Institute of Technology, Coimbatore, India</a:t>
            </a:r>
            <a:r>
              <a:rPr lang="en-US" dirty="0"/>
              <a:t>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7132F0F6-D34C-AE50-D23A-423E1592AE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60385"/>
            <a:ext cx="1394449" cy="1394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25591"/>
            <a:ext cx="2568218" cy="81541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164</Words>
  <Application>Microsoft Office PowerPoint</Application>
  <PresentationFormat>On-screen Show (4:3)</PresentationFormat>
  <Paragraphs>25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Guidelines:-</vt:lpstr>
      <vt:lpstr>Research Article Title</vt:lpstr>
      <vt:lpstr>Biography:-</vt:lpstr>
      <vt:lpstr>Abstract:-  </vt:lpstr>
      <vt:lpstr>Description:-</vt:lpstr>
      <vt:lpstr>Conclusion:</vt:lpstr>
      <vt:lpstr>Appendix:</vt:lpstr>
      <vt:lpstr>Thanking you…!!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Ramesh Gurusamy</cp:lastModifiedBy>
  <cp:revision>30</cp:revision>
  <dcterms:created xsi:type="dcterms:W3CDTF">2017-12-21T10:51:09Z</dcterms:created>
  <dcterms:modified xsi:type="dcterms:W3CDTF">2024-03-02T11:41:16Z</dcterms:modified>
</cp:coreProperties>
</file>